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9" r:id="rId7"/>
    <p:sldId id="258" r:id="rId8"/>
    <p:sldId id="260" r:id="rId9"/>
    <p:sldId id="261" r:id="rId10"/>
  </p:sldIdLst>
  <p:sldSz cx="1440021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F6058-902D-4B9D-B09F-652957687203}" v="6" dt="2024-02-14T16:52:33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236" autoAdjust="0"/>
  </p:normalViewPr>
  <p:slideViewPr>
    <p:cSldViewPr snapToGrid="0">
      <p:cViewPr varScale="1">
        <p:scale>
          <a:sx n="52" d="100"/>
          <a:sy n="52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472842"/>
            <a:ext cx="10800160" cy="3133172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726842"/>
            <a:ext cx="10800160" cy="2172804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0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90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79142"/>
            <a:ext cx="3105046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79142"/>
            <a:ext cx="9135135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82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AB115-375A-A5E4-291F-CC6D37F54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473200"/>
            <a:ext cx="10799763" cy="31321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30AF8-86BC-4DDE-5E34-4424669CA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4727575"/>
            <a:ext cx="10799763" cy="2171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2BA63-AB6F-8F79-3317-E67035C2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540DA-8504-9FDA-3DC7-6CCA8FFD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F5C07-562E-ED45-AD83-9E56E9F6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97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316CD-3D2B-1284-92DD-DE6D0131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D57D2-430F-6652-E074-9C1E1B39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59B92-87C0-845B-4795-0F47551B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7FD12-568C-887F-AEDD-EC83DA43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A3BE3-ACF0-0CED-6095-97B2FF44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23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572C6-0FB2-876F-DB45-6BE30DD0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43138"/>
            <a:ext cx="124206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6B8F1-86A9-55CE-2BEF-2A0C20A7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6022975"/>
            <a:ext cx="12420600" cy="1968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03076-2B58-9B72-EF44-2A7F07FD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5231E-CE9C-0B62-99C1-D2F96677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0DDC6-8288-9D6A-E8DA-9133B814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5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5A032-2531-2FA0-56BC-F49967B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36367-2FF8-BF54-6D35-B5603C9CB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395538"/>
            <a:ext cx="6132513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1976EE-5340-0547-13BD-40A7F5A38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513" y="2395538"/>
            <a:ext cx="6134100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FD2AE-82A8-0CAB-CB51-02167266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B4E639-B5F8-8481-4D8A-30CD14E6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921CA-7338-3022-29DF-9D3CC057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8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D50DA-F9A6-17FF-6164-BC472E0E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479425"/>
            <a:ext cx="12420600" cy="1739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1FF5C-AFF4-9202-ABC8-A9E532E8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2206625"/>
            <a:ext cx="6091237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CF500B-B0DA-2139-AC5C-C162D865C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3287713"/>
            <a:ext cx="6091237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42044A-5BB8-6B0B-EAEB-E1ADAB8FD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9800" y="2206625"/>
            <a:ext cx="61229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E5DE70-8B08-8289-C37A-615086EDA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9800" y="3287713"/>
            <a:ext cx="6122988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0F044E-293E-ECD8-D037-626DA88C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1A8C28-EC2C-EF54-E9AF-E0096DF1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D944BD-E751-415F-9CA3-40CA907A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3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5EB3F-DEE9-7974-B008-031F6D40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C3CD22-935A-A3BC-D4BE-70783893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33CD5B-552D-964F-1CAE-F83A8632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44E91-E93F-0DF4-A0CA-AA547AED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91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9A2200-815C-FF16-9D1D-3A28C7BB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DA573-F7EA-8768-7E7E-311734CD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139FDA-DB9B-4212-2D5A-EBE78FB2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3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0A07C-7C78-AF10-DBAC-0836320D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1B12D-8E9F-C8B5-AC3D-16D1A1E3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92AF58-6FB8-A539-48E3-664AABAC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C90195-CAF5-A556-879D-29A564B9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DB8D07-F66B-9AFA-6A0C-9B9B9DA0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92937-0B6A-2C3B-C976-000E27CF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12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90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0FE7F-2072-1AC6-0CE8-E7C495B1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275695-BAA2-5020-DD6A-937F1BC9F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0D270C-869E-3EC2-9336-2ECD40C58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552F2A-9383-6D73-E918-318DBAED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4EDD63-C0E5-8CE0-D6AA-C58A23B1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D3F42-ADDB-90B5-522A-A0E65661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41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FA3D1-4823-D8CF-AD4F-1E5544F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FF9FE4-057B-C618-F07A-F477880F2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AAF6D3-635C-5EC5-D88E-4935EB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1FCF9-2CC3-60E2-5F6A-8CC6B0E6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E4C31-3A94-5BA5-AE7F-A4E3EEA3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49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73F1FC-957A-47B7-5F3A-C4910E68E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306050" y="479425"/>
            <a:ext cx="3103563" cy="7626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5344E-07FC-182E-A9B7-9F14DB066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9163050" cy="7626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26C9B6-7784-2155-A2D0-98C50700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750DC-CBF0-7AFD-B261-B75703E0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51D1D-CD18-7CBC-B85E-150D5FED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94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60971-7076-A1FF-CD02-6745486B4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473200"/>
            <a:ext cx="10799763" cy="31321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5FE80-9D52-F3C9-04B2-BE4277CE9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4727575"/>
            <a:ext cx="10799763" cy="2171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C3EF7-48BB-9BA9-1361-F3878D5E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78C4-6433-25D4-4DD9-744B95F2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1C2939-0BE2-CD68-2292-46BC71BA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29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E73E4-98EC-71DE-0EB4-37F3EF5C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94E55-6936-0733-F041-573534DB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735FD-D1F2-698F-55CE-534F3D90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671F5-0B6F-6E00-4FC8-AF677A30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A1098A-608D-865D-D526-5E2343FE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766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7A415-C72A-CCD7-8F05-BE3ADFF7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43138"/>
            <a:ext cx="124206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7BFC83-7043-D195-1C79-FA36019C4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6022975"/>
            <a:ext cx="12420600" cy="1968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9B2C7C-E8F3-3F7A-2FAC-3266CF46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E3E4C3-147C-A96D-F358-FCBC84F6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02D55-CE23-85D2-0441-C8C48CE6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971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1A152-1E30-218A-DABD-C63F21CD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650A7-EA89-091D-4139-A9C5A4B61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395538"/>
            <a:ext cx="6132513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BAB23-8C6B-40D5-0892-0C407C55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513" y="2395538"/>
            <a:ext cx="6134100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B6A00-48A9-B6CB-F385-D03EEFD6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CA9D1A-E3DE-3EEC-06FA-17F2CD48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68B04B-8E94-B474-A5F3-A3879CD2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61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3EA42-B551-FF24-56BC-2BADC2D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479425"/>
            <a:ext cx="12420600" cy="1739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BF75E7-76EE-3E18-AF0E-45E8EDD9C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2206625"/>
            <a:ext cx="6091237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BE0A3F-E2FA-1162-E18F-A1269CAB4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3287713"/>
            <a:ext cx="6091237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A010EA-D306-14E4-EE08-D599795A4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9800" y="2206625"/>
            <a:ext cx="61229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E2EA10-CD17-C263-AA24-C9EFC401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9800" y="3287713"/>
            <a:ext cx="6122988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18118D-01B0-D113-1919-AB52A57B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7FDEB9-119B-CE32-B541-D703441B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976A63-42B2-37AF-F311-8F4669A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17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99B3-F350-1ACE-6987-809821CD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19C321-F665-A490-99A4-60167039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5FABE6-E1A0-2822-F17A-BE0BD920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E1EC7D-8467-9BBB-DB7B-36483337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331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DFFA2B-54EA-6734-43C2-6B90C203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5217F2-F109-9895-01BF-5F0DA29A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4601F7-B411-E90D-49B8-F811F37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2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243636"/>
            <a:ext cx="12420184" cy="374355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6022609"/>
            <a:ext cx="12420184" cy="1968648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60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02572-144E-696C-5014-CD6D1019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61E5B-43C6-0C81-9397-D04B096D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BAE2B7-D3AD-ED78-EB72-C4CD2BB45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2FF658-9B3B-D5F1-14AB-ADB86ECC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1BAE2-986F-96DE-5631-8FE443F8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41CA25-4E6F-09DE-F28E-CAD47BB8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908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1D1AD-2880-CBBD-AC1E-3E3121E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718C11-A056-E063-35BC-27356D53E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8F15BC-B9E5-BBE8-3D57-127563666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5AB84-1840-FCF1-C85C-6C61AB1E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4F7FD0-3319-E3FC-574C-2C223664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A87C5B-5134-C1B8-9F02-6FB40AC2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57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8A51B-EE68-7F83-44D0-71EC2783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E63259-5676-609E-2CA6-0C74BA812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B55-EFE8-7929-4C8E-4C669301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7D0A0-C1FE-1C21-1F93-25AF1917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4D02A-BDFD-9BF9-066F-EECFD72F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45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27D6D9-854D-531F-BD60-AD290BCFC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306050" y="479425"/>
            <a:ext cx="3103563" cy="7626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20A90A-9C9B-D366-DE45-12FDDE2FA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9163050" cy="7626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44B7A-BD96-81AC-B923-22709C65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72095D-5133-0E18-76A9-D6F6EDF0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1B649-A829-6A21-41A0-F3A64FDD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205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E899C-7C8B-B32B-A05D-178B5DA2D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473200"/>
            <a:ext cx="10799763" cy="31321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91A6C7-0917-D4A2-41B6-6EBC0D8E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4727575"/>
            <a:ext cx="10799763" cy="2171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2FC01-6648-A289-5459-2AE39AD1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C7DD9-45BB-7CE1-82D5-AB718469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C5538-025E-0F1A-7AF9-5DC6A680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773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CC5C9-8B24-5B13-6D3D-2563B9D0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E510E4-5285-9AEE-87FD-0925238DF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C669C-06DD-80CD-204F-79A0FD86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6C04F-E837-B852-E361-4F36869E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48901-8A96-B887-A829-8DA0C911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078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D8F7E-5562-8498-7456-52FC17F0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43138"/>
            <a:ext cx="124206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0AD6C0-3EA5-DF93-5293-542A379F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6022975"/>
            <a:ext cx="12420600" cy="1968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48BD-34D7-937A-3A57-BB043AA5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B19EE-829E-E943-BDE8-31CE35ED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D4E39-34DE-999F-87B1-ECD0633A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131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E3487-F0D3-C94B-2739-7811DE98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DC385-F63C-517D-BA78-08C778414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395538"/>
            <a:ext cx="6132513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A10C62-9CF1-376F-F26F-9E58FA98D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513" y="2395538"/>
            <a:ext cx="6134100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09BBC9-BE00-C1A2-27EB-79EC9945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98EF9E-AEC3-77FA-63B7-1C9C1ADD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6FDE3-343A-D4B0-8B83-673F2852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319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3331D-B341-4CA9-4E56-B8C2A9D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479425"/>
            <a:ext cx="12420600" cy="1739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0DE6F-6FD2-F828-5450-09A81742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2206625"/>
            <a:ext cx="6091237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EB2553-3A58-0E33-E118-BE472CD4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3287713"/>
            <a:ext cx="6091237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683CF9-A0D2-15A8-DC14-973EAA686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9800" y="2206625"/>
            <a:ext cx="61229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11CBE3-CB19-4355-03EB-CDB55C6C7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9800" y="3287713"/>
            <a:ext cx="6122988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E12329-BB9C-D2CE-4572-9DA35FD1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57D588-4D39-26C2-55BC-3DF8891C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29DD6D-4799-E17C-0E47-594E8C7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107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CA93D-A09E-FAEF-C3B2-ABB5BDD3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38E67C-D408-F9B2-E004-FFB54DA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EC14A8-AAF6-41E3-9D64-37A960C5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FA9C83-F0B8-6FFC-98BF-9BC064C1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6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395710"/>
            <a:ext cx="6120091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395710"/>
            <a:ext cx="6120091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6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567080-FA6E-F60F-A136-97DB4E91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B13714-65E4-CFB7-0BC8-B1D093F4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93CCBF-F8CB-F06B-A34C-F9787AE5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14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DDDB9-D22E-293B-DC3B-BE547EC3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BD1B6-7600-6BF2-51DE-35E995C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D380EE-45FE-9A96-75BD-D48DC41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0CF46-DBFF-A839-86A7-B1D7E157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87A5D8-436F-801A-2EEC-277C7AB9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146E4-6195-0648-EDFE-0303F6DF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686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96B0B-65FA-8A74-05FE-DD21EAA0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FCBBC5-28DF-F7DD-AC57-FE7556F4B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522BB1-E5AC-9799-C1DE-3F41711E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0F4F4D-CCD4-554C-AB14-F975A243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E95562-A597-E018-D2FB-302750BB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21944E-1A8F-F74E-D38E-EFB8AA9C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079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21FD5-ED9A-8CC0-0572-D7D259B6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8D4569-43A3-0718-0DF3-09F08CAB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5BD2C-240E-F73F-A003-2E9E52A7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6FB10-2720-9820-9868-FCECABD4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FC06E-007A-DF60-E7EF-9DF8FB3F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557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81543C-3B15-BD44-1CDF-1BC07C53D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306050" y="479425"/>
            <a:ext cx="3103563" cy="7626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748CB7-661B-C0A9-59D7-0DED69C22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9163050" cy="7626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FB9DA-DD2A-CAE7-5FC0-13574047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4E257-C707-0799-330B-83E04795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684B9C-E377-B168-F14B-127D8303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899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ECD32-163A-757D-8C54-CB4C960FF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473200"/>
            <a:ext cx="10799763" cy="31321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A16DBA-19D6-D591-7B1A-12432EB74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4727575"/>
            <a:ext cx="10799763" cy="2171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39A76F-31D4-027F-8A6F-30CAD485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30FC2-7BBA-B6C8-CBCA-5122A365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FD2C7-D00A-1705-D701-3A369152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450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E32FD-4F32-B9A9-DF4F-F28490E1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1DB5B-3EA2-854A-E8C8-467A8E7E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45266B-10E8-79A7-FC6B-7CADC5D2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198F4-4564-595B-2BFA-43ED2E22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42D3C-7B2C-BF6F-1562-A6E96968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622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8B1CE-41D2-AB7B-8CA5-15416695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43138"/>
            <a:ext cx="124206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652F4B-1AA5-439C-306A-017145D2F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6022975"/>
            <a:ext cx="12420600" cy="1968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BB17B-9AD3-1351-3945-9039878C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0F7E9B-F009-7A50-859A-A1E08E39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94EF8-5818-FB00-CB94-0F1BC5E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838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D831D-CFAD-63F3-CDCF-A8235936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4BD123-53EB-5319-CF84-073DA2C36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395538"/>
            <a:ext cx="6132513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3361C6-6EA1-B17E-A4E9-C88DC017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513" y="2395538"/>
            <a:ext cx="6134100" cy="57102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CC8F20-5552-1B67-CA85-0D96F364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0871BA-99FA-1F55-7D51-25D8708B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AAB8D-AD8C-9FF7-329A-7662037A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836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B4E3D-E30D-4869-FC51-AF694754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479425"/>
            <a:ext cx="12420600" cy="1739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EF598-D23A-2321-EFEA-B8787E090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2206625"/>
            <a:ext cx="6091237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96CF3D-137B-75E8-92EF-A480572FF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3287713"/>
            <a:ext cx="6091237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C7AD3-00B4-5B00-C42A-A62FCE672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9800" y="2206625"/>
            <a:ext cx="61229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610DA-E0F5-1604-84CF-530297E7A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9800" y="3287713"/>
            <a:ext cx="6122988" cy="4835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6765BC-9E5E-9F34-D7F6-62C3018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5C4E62-48FA-1516-FFA4-A61CB70F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7E1F47-7741-6543-A617-8671CF8B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3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79143"/>
            <a:ext cx="12420184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206137"/>
            <a:ext cx="6091965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287331"/>
            <a:ext cx="6091965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206137"/>
            <a:ext cx="6121966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287331"/>
            <a:ext cx="612196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57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1A2A5-716F-15D0-DA9E-A2B9C17B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32D5B7-FC68-D68A-96AC-3EFCEC8E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E788DA-B3B0-1198-BA55-3747B87F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4027C2-4A64-D7FE-8B4D-8D7230C2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23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130EBF-43C5-0A1A-050D-F5A4CC68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EC80C7-4C74-7A40-5B64-F8FE4346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CB2EC0-8989-0123-E2B9-600ABFF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378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31008-6E6B-902A-0AC3-61FB8146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7C72D-2BC6-822A-0205-C9A759CC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B9F13F-589F-7CBF-A330-BF167BEE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9D996-5573-D6CE-33CD-19E00F24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3B494A-0DA0-1B8C-5A25-2072B7E7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42B1-3149-973D-97F6-2CE034AE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986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638BC-C095-8AD6-8C50-7C7BCBC8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600075"/>
            <a:ext cx="4643437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F57898-68CA-529E-60A2-B7CAF7153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1400" y="1295400"/>
            <a:ext cx="7291388" cy="6396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34C7B-08B8-ECFB-78FC-082B1D77A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88" y="2700338"/>
            <a:ext cx="4643437" cy="5000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EDF1CA-92DF-1C81-DFC8-940F6B85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8F7067-2300-51C9-B78A-4E9D0F0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CF0F7B-5F4B-EB6F-8141-4E0DD376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947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9B99F-FDE4-6FC9-3C0F-8A8B1CE3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144A0F-655B-E14B-E34B-3E580CB98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DE5C2-073A-C1DA-DD70-7DBFE584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893E4-93B8-57E8-3D35-45A636E3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79F90-E466-BCFB-C03C-5DB2C660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626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054FCE-3477-4BD1-98CD-76D84DD3B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306050" y="479425"/>
            <a:ext cx="3103563" cy="7626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0DDACD-CC62-6D15-A53B-F7124ADC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9163050" cy="7626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0F015-FD4C-976E-5E70-D9D65B52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7B07C0-0297-3B4D-49CD-2F5B2F04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50DB50-1664-64A6-D7D4-FDB6B09F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4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9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3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295767"/>
            <a:ext cx="7290108" cy="639550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2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295767"/>
            <a:ext cx="7290108" cy="639550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0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79143"/>
            <a:ext cx="1242018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395710"/>
            <a:ext cx="1242018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108E-5D40-4FE1-ADFD-74613398DD18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341239"/>
            <a:ext cx="486007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A030-77C6-43AF-B9DF-FEA4CF002B2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55E535-C155-D685-4DE3-FDC2C9E34D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4400213" cy="89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C94C7D-465F-3283-4205-AAB03866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9425"/>
            <a:ext cx="1241901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B64D95-5CCE-DCB7-FF0A-E6396DAE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395538"/>
            <a:ext cx="12419013" cy="571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765AE-D7AC-1ABF-4C7B-496B6D2CD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E64B9-1C32-45FE-A283-2505A00CABDE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4CB83-E092-FE35-91B2-A88348FAB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438" y="8340725"/>
            <a:ext cx="485933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822AF-D164-4FF4-4886-B06D4DA69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525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140B3-F3E3-46DE-A568-45B99028FA8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37E17E-BEDD-C480-EFFF-8ED8AB9DAC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2"/>
            <a:ext cx="14399149" cy="89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A5C02F-50C7-90F6-DADB-15BC31A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9425"/>
            <a:ext cx="1241901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B22388-F9D0-F2A9-3D5B-7FB7022F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395538"/>
            <a:ext cx="12419013" cy="571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5A97C-4F6C-13DC-E67D-3E9AE14EF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3F98C-1DCB-430A-B9BB-C5D5752B7369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CE55C-3BB5-1D38-7827-DB28B2EEC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438" y="8340725"/>
            <a:ext cx="485933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BC055-BA12-693A-B9C9-76ED00816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525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A93AF5-F9C8-489B-8760-13047A12F2F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3CBCF0-5221-9289-D833-24ECA40805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1" y="0"/>
            <a:ext cx="1440169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2B5743-4000-32CB-01FB-D089E17E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9425"/>
            <a:ext cx="1241901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42299A-7621-907A-0A07-178EEDBD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395538"/>
            <a:ext cx="12419013" cy="571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8C450-B6AB-9CC3-1FD0-6911F0DEB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AE54F-7E50-4857-8F7F-584611BA8290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093EF-EFF6-7A02-214B-616F39B3D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438" y="8340725"/>
            <a:ext cx="485933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76A5D-CDBE-AF9B-1A2D-FD3097C85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525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37541A-EC0B-486E-9836-698EE8F8EFC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3BD75E-18DF-A732-4CE1-E2489FFF6C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1" y="0"/>
            <a:ext cx="1440169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CE99A2-EDC7-4055-EDB4-8CA14E62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9425"/>
            <a:ext cx="1241901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48E32-45D7-F1D4-8A0B-EADCBC9C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395538"/>
            <a:ext cx="12419013" cy="571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8BCA6-6C00-3AB1-DBE2-A096478E9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3CD72-6239-4CFF-BE24-FE5442BBA733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768584-6FFF-CCEE-346A-274643B16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438" y="8340725"/>
            <a:ext cx="485933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F57ED-6273-06ED-6938-36F5FD02F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9525" y="8340725"/>
            <a:ext cx="3240088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3E043-6A8A-4E5C-BE4D-AFD6E2C6867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173F7C-B6E5-6F66-F310-B23E38D7D5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1" y="0"/>
            <a:ext cx="1440169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3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870E-DD45-AF23-9521-6F100C2A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379034-8D60-3385-443F-35AAE3550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63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6A9C5-CDBE-B46C-9E02-262387FF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570915-9052-11A0-CC19-77241D2F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3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D8D5-B6B3-60A5-D9C8-47513958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00BF7-DB60-A9FE-3349-55BD000C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97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15D9F-6919-62C4-5CB3-BA6E9C77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24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Tema de Office</vt:lpstr>
      <vt:lpstr>Diseño personalizado</vt:lpstr>
      <vt:lpstr>1_Diseño personalizado</vt:lpstr>
      <vt:lpstr>2_Diseño personalizado</vt:lpstr>
      <vt:lpstr>3_Diseño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Melisa Chavarría Espinosa</dc:creator>
  <cp:lastModifiedBy>Ugo Daniel  Paramo Araiza</cp:lastModifiedBy>
  <cp:revision>5</cp:revision>
  <dcterms:created xsi:type="dcterms:W3CDTF">2024-02-06T01:15:43Z</dcterms:created>
  <dcterms:modified xsi:type="dcterms:W3CDTF">2024-02-16T22:17:18Z</dcterms:modified>
</cp:coreProperties>
</file>